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2"/>
  </p:notesMasterIdLst>
  <p:sldIdLst>
    <p:sldId id="401" r:id="rId5"/>
    <p:sldId id="402" r:id="rId6"/>
    <p:sldId id="411" r:id="rId7"/>
    <p:sldId id="404" r:id="rId8"/>
    <p:sldId id="412" r:id="rId9"/>
    <p:sldId id="405" r:id="rId10"/>
    <p:sldId id="4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CA1DC-88E2-4C8D-93CB-CFE6932667A1}" v="1" dt="2022-09-23T04:26:16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208" autoAdjust="0"/>
  </p:normalViewPr>
  <p:slideViewPr>
    <p:cSldViewPr snapToGrid="0">
      <p:cViewPr varScale="1">
        <p:scale>
          <a:sx n="61" d="100"/>
          <a:sy n="61" d="100"/>
        </p:scale>
        <p:origin x="200" y="44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pinkston" userId="68f0feaaf5ef433f" providerId="LiveId" clId="{6ECCA1DC-88E2-4C8D-93CB-CFE6932667A1}"/>
    <pc:docChg chg="modSld sldOrd">
      <pc:chgData name="marianne pinkston" userId="68f0feaaf5ef433f" providerId="LiveId" clId="{6ECCA1DC-88E2-4C8D-93CB-CFE6932667A1}" dt="2022-09-23T18:57:16.393" v="59" actId="113"/>
      <pc:docMkLst>
        <pc:docMk/>
      </pc:docMkLst>
      <pc:sldChg chg="modSp mod">
        <pc:chgData name="marianne pinkston" userId="68f0feaaf5ef433f" providerId="LiveId" clId="{6ECCA1DC-88E2-4C8D-93CB-CFE6932667A1}" dt="2022-09-23T18:57:16.393" v="59" actId="113"/>
        <pc:sldMkLst>
          <pc:docMk/>
          <pc:sldMk cId="2849151971" sldId="402"/>
        </pc:sldMkLst>
        <pc:spChg chg="mod">
          <ac:chgData name="marianne pinkston" userId="68f0feaaf5ef433f" providerId="LiveId" clId="{6ECCA1DC-88E2-4C8D-93CB-CFE6932667A1}" dt="2022-09-23T18:57:16.393" v="59" actId="113"/>
          <ac:spMkLst>
            <pc:docMk/>
            <pc:sldMk cId="2849151971" sldId="402"/>
            <ac:spMk id="11" creationId="{7041F48D-F184-4F9F-B5AC-F127F0898F39}"/>
          </ac:spMkLst>
        </pc:spChg>
      </pc:sldChg>
      <pc:sldChg chg="modSp mod">
        <pc:chgData name="marianne pinkston" userId="68f0feaaf5ef433f" providerId="LiveId" clId="{6ECCA1DC-88E2-4C8D-93CB-CFE6932667A1}" dt="2022-09-23T04:22:44.261" v="2" actId="1076"/>
        <pc:sldMkLst>
          <pc:docMk/>
          <pc:sldMk cId="1633727740" sldId="404"/>
        </pc:sldMkLst>
        <pc:picChg chg="mod">
          <ac:chgData name="marianne pinkston" userId="68f0feaaf5ef433f" providerId="LiveId" clId="{6ECCA1DC-88E2-4C8D-93CB-CFE6932667A1}" dt="2022-09-23T04:22:44.261" v="2" actId="1076"/>
          <ac:picMkLst>
            <pc:docMk/>
            <pc:sldMk cId="1633727740" sldId="404"/>
            <ac:picMk id="13" creationId="{F90FF992-DFE5-9111-8ACD-DE2990D34B91}"/>
          </ac:picMkLst>
        </pc:picChg>
      </pc:sldChg>
      <pc:sldChg chg="addSp modSp mod">
        <pc:chgData name="marianne pinkston" userId="68f0feaaf5ef433f" providerId="LiveId" clId="{6ECCA1DC-88E2-4C8D-93CB-CFE6932667A1}" dt="2022-09-23T04:26:38.743" v="16" actId="14100"/>
        <pc:sldMkLst>
          <pc:docMk/>
          <pc:sldMk cId="2420767862" sldId="409"/>
        </pc:sldMkLst>
        <pc:spChg chg="mod">
          <ac:chgData name="marianne pinkston" userId="68f0feaaf5ef433f" providerId="LiveId" clId="{6ECCA1DC-88E2-4C8D-93CB-CFE6932667A1}" dt="2022-09-23T04:25:46.688" v="5" actId="1076"/>
          <ac:spMkLst>
            <pc:docMk/>
            <pc:sldMk cId="2420767862" sldId="409"/>
            <ac:spMk id="4" creationId="{8CA6E381-7CDD-4999-B9C7-CD31E749FD95}"/>
          </ac:spMkLst>
        </pc:spChg>
        <pc:spChg chg="mod">
          <ac:chgData name="marianne pinkston" userId="68f0feaaf5ef433f" providerId="LiveId" clId="{6ECCA1DC-88E2-4C8D-93CB-CFE6932667A1}" dt="2022-09-23T04:25:51.411" v="6" actId="1076"/>
          <ac:spMkLst>
            <pc:docMk/>
            <pc:sldMk cId="2420767862" sldId="409"/>
            <ac:spMk id="5" creationId="{BCDB3C5E-E520-4B9D-8574-178AD4C9F286}"/>
          </ac:spMkLst>
        </pc:spChg>
        <pc:spChg chg="mod">
          <ac:chgData name="marianne pinkston" userId="68f0feaaf5ef433f" providerId="LiveId" clId="{6ECCA1DC-88E2-4C8D-93CB-CFE6932667A1}" dt="2022-09-23T04:25:56.176" v="7" actId="1076"/>
          <ac:spMkLst>
            <pc:docMk/>
            <pc:sldMk cId="2420767862" sldId="409"/>
            <ac:spMk id="10" creationId="{4C8B0F30-95FD-437A-9D9B-F937C36E9C85}"/>
          </ac:spMkLst>
        </pc:spChg>
        <pc:picChg chg="add mod">
          <ac:chgData name="marianne pinkston" userId="68f0feaaf5ef433f" providerId="LiveId" clId="{6ECCA1DC-88E2-4C8D-93CB-CFE6932667A1}" dt="2022-09-23T04:26:38.743" v="16" actId="14100"/>
          <ac:picMkLst>
            <pc:docMk/>
            <pc:sldMk cId="2420767862" sldId="409"/>
            <ac:picMk id="3" creationId="{BAAD84CC-BAD9-DA30-DE08-6DCC86CEFD73}"/>
          </ac:picMkLst>
        </pc:picChg>
      </pc:sldChg>
      <pc:sldChg chg="ord">
        <pc:chgData name="marianne pinkston" userId="68f0feaaf5ef433f" providerId="LiveId" clId="{6ECCA1DC-88E2-4C8D-93CB-CFE6932667A1}" dt="2022-09-23T04:22:53.198" v="4"/>
        <pc:sldMkLst>
          <pc:docMk/>
          <pc:sldMk cId="2316519786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510" y="1673352"/>
            <a:ext cx="5475890" cy="3511296"/>
          </a:xfrm>
        </p:spPr>
        <p:txBody>
          <a:bodyPr/>
          <a:lstStyle/>
          <a:p>
            <a:r>
              <a:rPr lang="en-US" dirty="0"/>
              <a:t>Story of a       “</a:t>
            </a:r>
            <a:r>
              <a:rPr lang="en-US" dirty="0" err="1"/>
              <a:t>PainHero</a:t>
            </a:r>
            <a:r>
              <a:rPr lang="en-US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779" y="1673352"/>
            <a:ext cx="4519448" cy="3508908"/>
          </a:xfrm>
        </p:spPr>
        <p:txBody>
          <a:bodyPr>
            <a:normAutofit/>
          </a:bodyPr>
          <a:lstStyle/>
          <a:p>
            <a:r>
              <a:rPr lang="en-US" sz="2400" dirty="0"/>
              <a:t>Marianne Pinkston, MD</a:t>
            </a:r>
          </a:p>
          <a:p>
            <a:r>
              <a:rPr lang="en-US" sz="2400" dirty="0"/>
              <a:t>DRPBETTERLIFE.COM</a:t>
            </a:r>
          </a:p>
          <a:p>
            <a:r>
              <a:rPr lang="en-US" sz="2400" dirty="0"/>
              <a:t>GPA Board Member</a:t>
            </a:r>
          </a:p>
          <a:p>
            <a:r>
              <a:rPr lang="en-US" sz="2400" dirty="0"/>
              <a:t>Sept 24, 2022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January 20, 2007 Rheumatoid Arthritis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2011- Renal Disease/ Failure, GI bleed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2011- Autoimmune Hepatitis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2013- 300lbs reached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2014 Diabetes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2017-18 Melanoma twice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/>
              <a:t>LOST 162lbs one year and 2 months</a:t>
            </a:r>
          </a:p>
          <a:p>
            <a:endParaRPr lang="en-US" sz="1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hand, close&#10;&#10;Description automatically generated">
            <a:extLst>
              <a:ext uri="{FF2B5EF4-FFF2-40B4-BE49-F238E27FC236}">
                <a16:creationId xmlns:a16="http://schemas.microsoft.com/office/drawing/2014/main" id="{3FD6026F-15A3-A98D-084E-E469A87535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-2" b="13110"/>
          <a:stretch/>
        </p:blipFill>
        <p:spPr>
          <a:xfrm>
            <a:off x="-9154" y="10"/>
            <a:ext cx="6364655" cy="6636317"/>
          </a:xfrm>
          <a:noFill/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B3B324EE-6194-CF7A-2895-2791044A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221" y="4044419"/>
            <a:ext cx="5143500" cy="1463040"/>
          </a:xfrm>
        </p:spPr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2426DE4F-4D69-061E-12A0-2EAD8E7D0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213" y="5770833"/>
            <a:ext cx="4892314" cy="1087157"/>
          </a:xfrm>
        </p:spPr>
        <p:txBody>
          <a:bodyPr>
            <a:noAutofit/>
          </a:bodyPr>
          <a:lstStyle/>
          <a:p>
            <a:r>
              <a:rPr lang="en-US" sz="5400" b="1" dirty="0"/>
              <a:t>RA Damage</a:t>
            </a:r>
          </a:p>
        </p:txBody>
      </p:sp>
      <p:pic>
        <p:nvPicPr>
          <p:cNvPr id="9" name="Picture 8" descr="A close-up of a person's legs&#10;&#10;Description automatically generated with medium confidence">
            <a:extLst>
              <a:ext uri="{FF2B5EF4-FFF2-40B4-BE49-F238E27FC236}">
                <a16:creationId xmlns:a16="http://schemas.microsoft.com/office/drawing/2014/main" id="{9274BC73-8A02-5B64-EC37-274482D7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64215" y="484285"/>
            <a:ext cx="5724144" cy="4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4" y="5070041"/>
            <a:ext cx="2631079" cy="916146"/>
          </a:xfrm>
        </p:spPr>
        <p:txBody>
          <a:bodyPr>
            <a:noAutofit/>
          </a:bodyPr>
          <a:lstStyle/>
          <a:p>
            <a:r>
              <a:rPr lang="en-US" sz="4400" b="1" dirty="0"/>
              <a:t>2 year</a:t>
            </a:r>
          </a:p>
        </p:txBody>
      </p:sp>
      <p:pic>
        <p:nvPicPr>
          <p:cNvPr id="3" name="Picture 2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1E1E5ED6-5EF5-E9C8-5E50-625D3371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419600" cy="6823940"/>
          </a:xfrm>
          <a:prstGeom prst="rect">
            <a:avLst/>
          </a:prstGeom>
        </p:spPr>
      </p:pic>
      <p:pic>
        <p:nvPicPr>
          <p:cNvPr id="13" name="Picture Placeholder 12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F90FF992-DFE5-9111-8ACD-DE2990D34B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35" b="735"/>
          <a:stretch>
            <a:fillRect/>
          </a:stretch>
        </p:blipFill>
        <p:spPr>
          <a:xfrm>
            <a:off x="6271636" y="269802"/>
            <a:ext cx="5227637" cy="6318395"/>
          </a:xfrm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DD394-0719-F3D0-7CD1-A30E7BF9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216" y="1051837"/>
            <a:ext cx="6108192" cy="1463040"/>
          </a:xfrm>
        </p:spPr>
        <p:txBody>
          <a:bodyPr/>
          <a:lstStyle/>
          <a:p>
            <a:r>
              <a:rPr lang="en-US" dirty="0"/>
              <a:t>When to give up and when not to…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11B428-D8B6-51E8-88CF-4A303AE27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946" y="4018512"/>
            <a:ext cx="2891720" cy="649224"/>
          </a:xfrm>
        </p:spPr>
        <p:txBody>
          <a:bodyPr>
            <a:normAutofit/>
          </a:bodyPr>
          <a:lstStyle/>
          <a:p>
            <a:r>
              <a:rPr lang="en-US" sz="3600" b="1" dirty="0"/>
              <a:t>NEVER</a:t>
            </a:r>
          </a:p>
        </p:txBody>
      </p:sp>
      <p:pic>
        <p:nvPicPr>
          <p:cNvPr id="11" name="Picture 10" descr="A person in a black dress&#10;&#10;Description automatically generated with medium confidence">
            <a:extLst>
              <a:ext uri="{FF2B5EF4-FFF2-40B4-BE49-F238E27FC236}">
                <a16:creationId xmlns:a16="http://schemas.microsoft.com/office/drawing/2014/main" id="{832283F9-BD34-A0DE-5DE3-7309AF0E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7" y="0"/>
            <a:ext cx="4355631" cy="63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1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1613500"/>
          </a:xfrm>
        </p:spPr>
        <p:txBody>
          <a:bodyPr>
            <a:noAutofit/>
          </a:bodyPr>
          <a:lstStyle/>
          <a:p>
            <a:r>
              <a:rPr lang="en-US" sz="4400" dirty="0"/>
              <a:t>This is not woe is me…</a:t>
            </a:r>
            <a:br>
              <a:rPr lang="en-US" sz="4400" dirty="0"/>
            </a:br>
            <a:r>
              <a:rPr lang="en-US" sz="4400" dirty="0"/>
              <a:t>This is WOW is me!!!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3DD3A-BCEA-4181-8BC4-61E1A84D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FFFFFF"/>
                </a:solidFill>
                <a:latin typeface="+mj-lt"/>
              </a:rPr>
              <a:t>-</a:t>
            </a:r>
            <a:r>
              <a:rPr lang="en-US" sz="3600" cap="none" dirty="0" err="1">
                <a:solidFill>
                  <a:srgbClr val="FFFFFF"/>
                </a:solidFill>
                <a:latin typeface="+mj-lt"/>
              </a:rPr>
              <a:t>Pinkstonism</a:t>
            </a:r>
            <a:endParaRPr lang="en-US" sz="3600" cap="none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59" y="-927648"/>
            <a:ext cx="4443984" cy="213969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581" y="1658427"/>
            <a:ext cx="5721928" cy="594360"/>
          </a:xfrm>
        </p:spPr>
        <p:txBody>
          <a:bodyPr>
            <a:noAutofit/>
          </a:bodyPr>
          <a:lstStyle/>
          <a:p>
            <a:r>
              <a:rPr lang="en-US" sz="3600" dirty="0"/>
              <a:t>Marianne Pinkston, MD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B0F30-95FD-437A-9D9B-F937C36E9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581" y="2623285"/>
            <a:ext cx="5171347" cy="506799"/>
          </a:xfrm>
        </p:spPr>
        <p:txBody>
          <a:bodyPr>
            <a:noAutofit/>
          </a:bodyPr>
          <a:lstStyle/>
          <a:p>
            <a:r>
              <a:rPr lang="en-US" sz="4000" dirty="0"/>
              <a:t>DRPBETTERLIFE.COM</a:t>
            </a:r>
          </a:p>
        </p:txBody>
      </p:sp>
      <p:pic>
        <p:nvPicPr>
          <p:cNvPr id="13" name="Picture 12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A0F3DAA5-3E9F-4781-A6EC-3E92E786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5" y="263236"/>
            <a:ext cx="4197925" cy="6331527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BAAD84CC-BAD9-DA30-DE08-6DCC86CE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47" y="3383910"/>
            <a:ext cx="3261991" cy="292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{51F2B35C-C8BC-4E20-BEE7-3FA061D33472}tf89080264_win32</Template>
  <TotalTime>51</TotalTime>
  <Words>94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Elephant</vt:lpstr>
      <vt:lpstr>Wingdings</vt:lpstr>
      <vt:lpstr>Brush</vt:lpstr>
      <vt:lpstr>Story of a       “PainHero”</vt:lpstr>
      <vt:lpstr>Timeline </vt:lpstr>
      <vt:lpstr>L</vt:lpstr>
      <vt:lpstr>PowerPoint Presentation</vt:lpstr>
      <vt:lpstr>When to give up and when not to…</vt:lpstr>
      <vt:lpstr>This is not woe is me… This is WOW is me!!!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of a       “PainHero”</dc:title>
  <dc:creator>marianne pinkston</dc:creator>
  <cp:lastModifiedBy>marianne pinkston</cp:lastModifiedBy>
  <cp:revision>1</cp:revision>
  <dcterms:created xsi:type="dcterms:W3CDTF">2022-09-23T03:32:53Z</dcterms:created>
  <dcterms:modified xsi:type="dcterms:W3CDTF">2022-09-23T18:57:20Z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